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0"/>
  </p:notesMasterIdLst>
  <p:sldIdLst>
    <p:sldId id="257" r:id="rId2"/>
    <p:sldId id="542" r:id="rId3"/>
    <p:sldId id="543" r:id="rId4"/>
    <p:sldId id="544" r:id="rId5"/>
    <p:sldId id="607" r:id="rId6"/>
    <p:sldId id="610" r:id="rId7"/>
    <p:sldId id="608" r:id="rId8"/>
    <p:sldId id="545" r:id="rId9"/>
    <p:sldId id="395" r:id="rId10"/>
    <p:sldId id="396" r:id="rId11"/>
    <p:sldId id="539" r:id="rId12"/>
    <p:sldId id="540" r:id="rId13"/>
    <p:sldId id="541" r:id="rId14"/>
    <p:sldId id="612" r:id="rId15"/>
    <p:sldId id="611" r:id="rId16"/>
    <p:sldId id="613" r:id="rId17"/>
    <p:sldId id="614" r:id="rId18"/>
    <p:sldId id="615" r:id="rId19"/>
    <p:sldId id="616" r:id="rId20"/>
    <p:sldId id="617" r:id="rId21"/>
    <p:sldId id="618" r:id="rId22"/>
    <p:sldId id="619" r:id="rId23"/>
    <p:sldId id="620" r:id="rId24"/>
    <p:sldId id="621" r:id="rId25"/>
    <p:sldId id="622" r:id="rId26"/>
    <p:sldId id="623" r:id="rId27"/>
    <p:sldId id="624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544"/>
            <p14:sldId id="607"/>
            <p14:sldId id="610"/>
            <p14:sldId id="608"/>
            <p14:sldId id="545"/>
            <p14:sldId id="395"/>
            <p14:sldId id="396"/>
            <p14:sldId id="539"/>
            <p14:sldId id="540"/>
            <p14:sldId id="541"/>
            <p14:sldId id="612"/>
            <p14:sldId id="611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808"/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15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https://653702-8a.myshopify.com/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80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0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18382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9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2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D3DD16-588A-9CD9-04FD-39D1C46D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22C75-9981-FC5B-04DF-9DA71543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9" y="762638"/>
            <a:ext cx="12088883" cy="53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872D4-CCF6-B154-4351-B34DD2EE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61" y="40510"/>
            <a:ext cx="8325279" cy="12966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094F09-F443-754B-65A6-BE7DAB52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44" y="1422017"/>
            <a:ext cx="7943113" cy="5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02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1B86E-71D2-F40A-006D-F33C3436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" y="2278338"/>
            <a:ext cx="12158962" cy="23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1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B3E10-FE4B-1F80-24B3-42C40085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86" y="1689682"/>
            <a:ext cx="10295028" cy="34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4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EF7A5-51ED-B0D7-0695-1B7447AB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22" y="1710633"/>
            <a:ext cx="10329956" cy="34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7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strike="sngStrike" dirty="0"/>
              <a:t>Linear Regression</a:t>
            </a:r>
          </a:p>
          <a:p>
            <a:r>
              <a:rPr lang="en-US" sz="2800" strike="sngStrike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7DBA0-4620-66BB-6052-FF662A56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37" y="1846874"/>
            <a:ext cx="10248727" cy="31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BA7EF-BD97-5EC6-1347-0275909E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7" y="1468693"/>
            <a:ext cx="10914987" cy="392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63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D6E0A-2CD3-5DF0-9D9E-2423FAF30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47" y="1726858"/>
            <a:ext cx="10733107" cy="34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65A5C-465D-5BC6-4C8B-7D9F521C8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98" y="1619190"/>
            <a:ext cx="10371605" cy="361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70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64CF3-54F5-3F87-4282-74A87C51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2" y="1809702"/>
            <a:ext cx="10525437" cy="3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B61E8-F7BB-BC44-40E3-E76B1841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39" y="1779217"/>
            <a:ext cx="10754522" cy="32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9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04A92-D5C0-C440-541D-1BE92B5F1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91" y="1365823"/>
            <a:ext cx="10498418" cy="41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7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CEB44-D16A-B879-A3C4-EA056710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79" y="1285805"/>
            <a:ext cx="10569041" cy="42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9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6EE3A-7384-2F55-BB60-CD987460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56" y="1419226"/>
            <a:ext cx="454953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F72158-C079-969F-F8D3-30817E21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7" y="257928"/>
            <a:ext cx="11796586" cy="63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4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747D98-1E4E-A0D8-E3E1-F6A78247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148477"/>
            <a:ext cx="6988146" cy="2598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07390-D27D-9C5A-7C52-592F6AAB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12" y="2845970"/>
            <a:ext cx="4667375" cy="37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5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36CF2-DCC4-76CC-8137-FACA8B2A3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EED98-2032-130F-2713-8AF0AB7E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" y="458486"/>
            <a:ext cx="12090757" cy="59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1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utput image">
            <a:extLst>
              <a:ext uri="{FF2B5EF4-FFF2-40B4-BE49-F238E27FC236}">
                <a16:creationId xmlns:a16="http://schemas.microsoft.com/office/drawing/2014/main" id="{2C7DFCD8-2140-CF56-36FC-499544445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E2443-CCA1-A857-9A72-8E2A7E11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808" y="1394575"/>
            <a:ext cx="5794385" cy="40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42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15644</TotalTime>
  <Words>147</Words>
  <Application>Microsoft Office PowerPoint</Application>
  <PresentationFormat>Widescreen</PresentationFormat>
  <Paragraphs>32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58</cp:revision>
  <dcterms:created xsi:type="dcterms:W3CDTF">2024-06-30T01:37:58Z</dcterms:created>
  <dcterms:modified xsi:type="dcterms:W3CDTF">2024-12-01T23:53:15Z</dcterms:modified>
</cp:coreProperties>
</file>